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TT Rounds Condensed Bold" charset="1" panose="02000806030000020003"/>
      <p:regular r:id="rId12"/>
    </p:embeddedFont>
    <p:embeddedFont>
      <p:font typeface="Times New Roman" charset="1" panose="02030502070405020303"/>
      <p:regular r:id="rId13"/>
    </p:embeddedFont>
    <p:embeddedFont>
      <p:font typeface="Garamond Bold" charset="1" panose="02020804030307010803"/>
      <p:regular r:id="rId14"/>
    </p:embeddedFont>
    <p:embeddedFont>
      <p:font typeface="Arial Bold" charset="1" panose="020B0802020202020204"/>
      <p:regular r:id="rId15"/>
    </p:embeddedFont>
    <p:embeddedFont>
      <p:font typeface="Times New Roman Bold" charset="1" panose="02030802070405020303"/>
      <p:regular r:id="rId16"/>
    </p:embeddedFont>
    <p:embeddedFont>
      <p:font typeface="League Spartan" charset="1" panose="00000800000000000000"/>
      <p:regular r:id="rId17"/>
    </p:embeddedFont>
    <p:embeddedFont>
      <p:font typeface="Lilita One" charset="1" panose="02000000000000000000"/>
      <p:regular r:id="rId18"/>
    </p:embeddedFont>
    <p:embeddedFont>
      <p:font typeface="Arimo Bold" charset="1" panose="020B0704020202020204"/>
      <p:regular r:id="rId19"/>
    </p:embeddedFont>
    <p:embeddedFont>
      <p:font typeface="TT Rounds Condensed" charset="1" panose="02000506030000020003"/>
      <p:regular r:id="rId20"/>
    </p:embeddedFont>
    <p:embeddedFont>
      <p:font typeface="Arimo" charset="1" panose="020B0604020202020204"/>
      <p:regular r:id="rId21"/>
    </p:embeddedFont>
    <p:embeddedFont>
      <p:font typeface="Arial" charset="1" panose="020B0502020202020204"/>
      <p:regular r:id="rId22"/>
    </p:embeddedFont>
    <p:embeddedFont>
      <p:font typeface="Gagalin" charset="1" panose="00000500000000000000"/>
      <p:regular r:id="rId23"/>
    </p:embeddedFont>
    <p:embeddedFont>
      <p:font typeface="Fredoka" charset="1" panose="02000000000000000000"/>
      <p:regular r:id="rId24"/>
    </p:embeddedFont>
    <p:embeddedFont>
      <p:font typeface="Norwester" charset="1" panose="00000506000000000000"/>
      <p:regular r:id="rId25"/>
    </p:embeddedFont>
    <p:embeddedFont>
      <p:font typeface="Etna Sans Serif" charset="1" panose="020006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12.jpeg>
</file>

<file path=ppt/media/image13.jpeg>
</file>

<file path=ppt/media/image2.sv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8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3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1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13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485170" y="1277282"/>
            <a:ext cx="6957907" cy="7732451"/>
          </a:xfrm>
          <a:custGeom>
            <a:avLst/>
            <a:gdLst/>
            <a:ahLst/>
            <a:cxnLst/>
            <a:rect r="r" b="b" t="t" l="l"/>
            <a:pathLst>
              <a:path h="7732451" w="6957907">
                <a:moveTo>
                  <a:pt x="0" y="0"/>
                </a:moveTo>
                <a:lnTo>
                  <a:pt x="6957907" y="0"/>
                </a:lnTo>
                <a:lnTo>
                  <a:pt x="6957907" y="7732450"/>
                </a:lnTo>
                <a:lnTo>
                  <a:pt x="0" y="77324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9532143"/>
            <a:ext cx="18287998" cy="754857"/>
            <a:chOff x="0" y="0"/>
            <a:chExt cx="24383998" cy="100647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9525"/>
              <a:ext cx="24383998" cy="10160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</a:p>
            <a:p>
              <a:pPr algn="ctr">
                <a:lnSpc>
                  <a:spcPts val="3240"/>
                </a:lnSpc>
              </a:pPr>
              <a:r>
                <a:rPr lang="en-US" b="true" sz="2700" spc="25">
                  <a:solidFill>
                    <a:srgbClr val="FFFFFF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SHRIDEVI NATIONAL LEVEL HACKATHON - 2024</a:t>
              </a:r>
            </a:p>
            <a:p>
              <a:pPr algn="ctr">
                <a:lnSpc>
                  <a:spcPts val="3240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6317714" y="126612"/>
            <a:ext cx="1788945" cy="1788945"/>
          </a:xfrm>
          <a:custGeom>
            <a:avLst/>
            <a:gdLst/>
            <a:ahLst/>
            <a:cxnLst/>
            <a:rect r="r" b="b" t="t" l="l"/>
            <a:pathLst>
              <a:path h="1788945" w="1788945">
                <a:moveTo>
                  <a:pt x="0" y="0"/>
                </a:moveTo>
                <a:lnTo>
                  <a:pt x="1788945" y="0"/>
                </a:lnTo>
                <a:lnTo>
                  <a:pt x="1788945" y="1788945"/>
                </a:lnTo>
                <a:lnTo>
                  <a:pt x="0" y="17889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6942" y="62212"/>
            <a:ext cx="1853344" cy="1853344"/>
          </a:xfrm>
          <a:custGeom>
            <a:avLst/>
            <a:gdLst/>
            <a:ahLst/>
            <a:cxnLst/>
            <a:rect r="r" b="b" t="t" l="l"/>
            <a:pathLst>
              <a:path h="1853344" w="1853344">
                <a:moveTo>
                  <a:pt x="0" y="0"/>
                </a:moveTo>
                <a:lnTo>
                  <a:pt x="1853344" y="0"/>
                </a:lnTo>
                <a:lnTo>
                  <a:pt x="1853344" y="1853345"/>
                </a:lnTo>
                <a:lnTo>
                  <a:pt x="0" y="18533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0" y="0"/>
            <a:ext cx="18288000" cy="9532143"/>
          </a:xfrm>
          <a:custGeom>
            <a:avLst/>
            <a:gdLst/>
            <a:ahLst/>
            <a:cxnLst/>
            <a:rect r="r" b="b" t="t" l="l"/>
            <a:pathLst>
              <a:path h="9532143" w="18288000">
                <a:moveTo>
                  <a:pt x="0" y="0"/>
                </a:moveTo>
                <a:lnTo>
                  <a:pt x="18288000" y="0"/>
                </a:lnTo>
                <a:lnTo>
                  <a:pt x="18288000" y="9532143"/>
                </a:lnTo>
                <a:lnTo>
                  <a:pt x="0" y="953214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62000"/>
            </a:blip>
            <a:stretch>
              <a:fillRect l="0" t="-37503" r="0" b="-54352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435856" y="1866027"/>
            <a:ext cx="12618720" cy="1543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</a:p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VIRTUAL SHIRT TRY-ON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602609" y="-746325"/>
            <a:ext cx="13533122" cy="2762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</a:p>
          <a:p>
            <a:pPr algn="ctr">
              <a:lnSpc>
                <a:spcPts val="7200"/>
              </a:lnSpc>
            </a:pPr>
          </a:p>
          <a:p>
            <a:pPr algn="ctr">
              <a:lnSpc>
                <a:spcPts val="7200"/>
              </a:lnSpc>
            </a:pPr>
            <a:r>
              <a:rPr lang="en-US" sz="6000" b="true">
                <a:solidFill>
                  <a:srgbClr val="FDFDFC"/>
                </a:solidFill>
                <a:latin typeface="Garamond Bold"/>
                <a:ea typeface="Garamond Bold"/>
                <a:cs typeface="Garamond Bold"/>
                <a:sym typeface="Garamond Bold"/>
              </a:rPr>
              <a:t>SHRIDEVI HACKATHON 2024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41639" y="3312363"/>
            <a:ext cx="15799337" cy="541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640"/>
              </a:lnSpc>
            </a:pP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Theme        -          Environment</a:t>
            </a:r>
          </a:p>
          <a:p>
            <a:pPr algn="just">
              <a:lnSpc>
                <a:spcPts val="8640"/>
              </a:lnSpc>
            </a:pP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Team Members - chinamuthevi Aparna</a:t>
            </a:r>
          </a:p>
          <a:p>
            <a:pPr algn="just">
              <a:lnSpc>
                <a:spcPts val="8640"/>
              </a:lnSpc>
            </a:pP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                            kode Devi Sri Vallika</a:t>
            </a:r>
          </a:p>
          <a:p>
            <a:pPr algn="just">
              <a:lnSpc>
                <a:spcPts val="8640"/>
              </a:lnSpc>
            </a:pP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                            Jampala Nithish Kumar</a:t>
            </a:r>
          </a:p>
          <a:p>
            <a:pPr algn="just">
              <a:lnSpc>
                <a:spcPts val="8640"/>
              </a:lnSpc>
            </a:pPr>
            <a:r>
              <a:rPr lang="en-US" sz="3600" b="true">
                <a:solidFill>
                  <a:srgbClr val="000000"/>
                </a:solidFill>
                <a:latin typeface="Arial Bold"/>
                <a:ea typeface="Arial Bold"/>
                <a:cs typeface="Arial Bold"/>
                <a:sym typeface="Arial Bold"/>
              </a:rPr>
              <a:t>College Name- Seshadri Rao Gudlavalleru Engineering College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13674" y="1537967"/>
            <a:ext cx="16276320" cy="923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 b="true">
                <a:solidFill>
                  <a:srgbClr val="FFFFFF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PROBLEM STATEMENT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09635" y="2866924"/>
            <a:ext cx="17245641" cy="6754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10"/>
              </a:lnSpc>
            </a:pPr>
          </a:p>
          <a:p>
            <a:pPr algn="l" marL="626578" indent="-313289" lvl="1">
              <a:lnSpc>
                <a:spcPts val="4154"/>
              </a:lnSpc>
            </a:pPr>
            <a:r>
              <a:rPr lang="en-US" sz="3462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VIRTUAL SHIRTS TRY ON </a:t>
            </a:r>
          </a:p>
          <a:p>
            <a:pPr algn="l" marL="29360" indent="-14680" lvl="1">
              <a:lnSpc>
                <a:spcPts val="194"/>
              </a:lnSpc>
            </a:pPr>
          </a:p>
          <a:p>
            <a:pPr algn="just" marL="626578" indent="-313289" lvl="1">
              <a:lnSpc>
                <a:spcPts val="4154"/>
              </a:lnSpc>
              <a:buFont typeface="Arial"/>
              <a:buChar char="•"/>
            </a:pPr>
            <a:r>
              <a:rPr lang="en-US" sz="3462">
                <a:solidFill>
                  <a:srgbClr val="FFFFFF"/>
                </a:solidFill>
                <a:latin typeface="Lilita One"/>
                <a:ea typeface="Lilita One"/>
                <a:cs typeface="Lilita One"/>
                <a:sym typeface="Lilita One"/>
              </a:rPr>
              <a:t>User Image Capture: Capture the user's upper body using a webcam or uploaded image.</a:t>
            </a:r>
          </a:p>
          <a:p>
            <a:pPr algn="just" marL="626578" indent="-313289" lvl="1">
              <a:lnSpc>
                <a:spcPts val="4154"/>
              </a:lnSpc>
              <a:buFont typeface="Arial"/>
              <a:buChar char="•"/>
            </a:pPr>
            <a:r>
              <a:rPr lang="en-US" sz="3462">
                <a:solidFill>
                  <a:srgbClr val="FFFFFF"/>
                </a:solidFill>
                <a:latin typeface="Lilita One"/>
                <a:ea typeface="Lilita One"/>
                <a:cs typeface="Lilita One"/>
                <a:sym typeface="Lilita One"/>
              </a:rPr>
              <a:t>Pose Detection: Use pose estimation (e.g., MediaPipe) to identify key points, especially shoulder positions, for proper shirt placement.</a:t>
            </a:r>
          </a:p>
          <a:p>
            <a:pPr algn="just" marL="626578" indent="-313289" lvl="1">
              <a:lnSpc>
                <a:spcPts val="4154"/>
              </a:lnSpc>
              <a:buFont typeface="Arial"/>
              <a:buChar char="•"/>
            </a:pPr>
            <a:r>
              <a:rPr lang="en-US" sz="3462">
                <a:solidFill>
                  <a:srgbClr val="FFFFFF"/>
                </a:solidFill>
                <a:latin typeface="Lilita One"/>
                <a:ea typeface="Lilita One"/>
                <a:cs typeface="Lilita One"/>
                <a:sym typeface="Lilita One"/>
              </a:rPr>
              <a:t>Shirt Image Overlay: Overlay a pre-designed shirt image with transparency (PNG format) onto the user's body, aligning it with detected key points. Resize based on shoulder width.</a:t>
            </a:r>
          </a:p>
          <a:p>
            <a:pPr algn="just" marL="626578" indent="-313289" lvl="1">
              <a:lnSpc>
                <a:spcPts val="4154"/>
              </a:lnSpc>
              <a:buFont typeface="Arial"/>
              <a:buChar char="•"/>
            </a:pPr>
            <a:r>
              <a:rPr lang="en-US" sz="3462">
                <a:solidFill>
                  <a:srgbClr val="FFFFFF"/>
                </a:solidFill>
                <a:latin typeface="Lilita One"/>
                <a:ea typeface="Lilita One"/>
                <a:cs typeface="Lilita One"/>
                <a:sym typeface="Lilita One"/>
              </a:rPr>
              <a:t>Alpha Blending: Use the shirt’s alpha channel for smooth blending with the user’s image, maintaining a realistic look.</a:t>
            </a:r>
          </a:p>
          <a:p>
            <a:pPr algn="just" marL="626578" indent="-313289" lvl="1">
              <a:lnSpc>
                <a:spcPts val="4154"/>
              </a:lnSpc>
              <a:buFont typeface="Arial"/>
              <a:buChar char="•"/>
            </a:pPr>
            <a:r>
              <a:rPr lang="en-US" sz="3462">
                <a:solidFill>
                  <a:srgbClr val="FFFFFF"/>
                </a:solidFill>
                <a:latin typeface="Lilita One"/>
                <a:ea typeface="Lilita One"/>
                <a:cs typeface="Lilita One"/>
                <a:sym typeface="Lilita One"/>
              </a:rPr>
              <a:t>Simple Interface: Display the result in real-time using OpenCV, allowing users to switch shirts and sizes interactively.</a:t>
            </a:r>
          </a:p>
          <a:p>
            <a:pPr algn="just" marL="25820" indent="-8607" lvl="2">
              <a:lnSpc>
                <a:spcPts val="90"/>
              </a:lnSpc>
              <a:buFont typeface="Arial"/>
              <a:buChar char="⚬"/>
            </a:pPr>
          </a:p>
          <a:p>
            <a:pPr algn="just" marL="1191911" indent="-397304" lvl="2">
              <a:lnSpc>
                <a:spcPts val="4154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3197840" y="9561200"/>
            <a:ext cx="4084320" cy="475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313674" y="1862326"/>
            <a:ext cx="1915886" cy="1249101"/>
            <a:chOff x="0" y="0"/>
            <a:chExt cx="2554514" cy="1665468"/>
          </a:xfrm>
        </p:grpSpPr>
        <p:sp>
          <p:nvSpPr>
            <p:cNvPr name="Freeform 7" id="7" descr="Your startup LOGO"/>
            <p:cNvSpPr/>
            <p:nvPr/>
          </p:nvSpPr>
          <p:spPr>
            <a:xfrm flipH="false" flipV="false" rot="0">
              <a:off x="25400" y="25400"/>
              <a:ext cx="2503678" cy="1614678"/>
            </a:xfrm>
            <a:custGeom>
              <a:avLst/>
              <a:gdLst/>
              <a:ahLst/>
              <a:cxnLst/>
              <a:rect r="r" b="b" t="t" l="l"/>
              <a:pathLst>
                <a:path h="1614678" w="2503678">
                  <a:moveTo>
                    <a:pt x="0" y="807339"/>
                  </a:moveTo>
                  <a:cubicBezTo>
                    <a:pt x="0" y="361442"/>
                    <a:pt x="560451" y="0"/>
                    <a:pt x="1251839" y="0"/>
                  </a:cubicBezTo>
                  <a:cubicBezTo>
                    <a:pt x="1943227" y="0"/>
                    <a:pt x="2503678" y="361442"/>
                    <a:pt x="2503678" y="807339"/>
                  </a:cubicBezTo>
                  <a:cubicBezTo>
                    <a:pt x="2503678" y="1253236"/>
                    <a:pt x="1943227" y="1614678"/>
                    <a:pt x="1251839" y="1614678"/>
                  </a:cubicBezTo>
                  <a:cubicBezTo>
                    <a:pt x="560451" y="1614678"/>
                    <a:pt x="0" y="1253236"/>
                    <a:pt x="0" y="80733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 descr="Your startup LOGO"/>
            <p:cNvSpPr/>
            <p:nvPr/>
          </p:nvSpPr>
          <p:spPr>
            <a:xfrm flipH="false" flipV="false" rot="0">
              <a:off x="0" y="0"/>
              <a:ext cx="2554478" cy="1665478"/>
            </a:xfrm>
            <a:custGeom>
              <a:avLst/>
              <a:gdLst/>
              <a:ahLst/>
              <a:cxnLst/>
              <a:rect r="r" b="b" t="t" l="l"/>
              <a:pathLst>
                <a:path h="1665478" w="2554478">
                  <a:moveTo>
                    <a:pt x="0" y="832739"/>
                  </a:moveTo>
                  <a:cubicBezTo>
                    <a:pt x="0" y="363855"/>
                    <a:pt x="583057" y="0"/>
                    <a:pt x="1277239" y="0"/>
                  </a:cubicBezTo>
                  <a:cubicBezTo>
                    <a:pt x="1971421" y="0"/>
                    <a:pt x="2554478" y="363855"/>
                    <a:pt x="2554478" y="832739"/>
                  </a:cubicBezTo>
                  <a:lnTo>
                    <a:pt x="2529078" y="832739"/>
                  </a:lnTo>
                  <a:lnTo>
                    <a:pt x="2554478" y="832739"/>
                  </a:lnTo>
                  <a:cubicBezTo>
                    <a:pt x="2554478" y="1301623"/>
                    <a:pt x="1971421" y="1665478"/>
                    <a:pt x="1277239" y="1665478"/>
                  </a:cubicBezTo>
                  <a:lnTo>
                    <a:pt x="1277239" y="1640078"/>
                  </a:lnTo>
                  <a:lnTo>
                    <a:pt x="1277239" y="1665478"/>
                  </a:lnTo>
                  <a:cubicBezTo>
                    <a:pt x="583057" y="1665478"/>
                    <a:pt x="0" y="1301623"/>
                    <a:pt x="0" y="832739"/>
                  </a:cubicBezTo>
                  <a:lnTo>
                    <a:pt x="25400" y="832739"/>
                  </a:lnTo>
                  <a:lnTo>
                    <a:pt x="50800" y="832739"/>
                  </a:lnTo>
                  <a:lnTo>
                    <a:pt x="25400" y="832739"/>
                  </a:lnTo>
                  <a:lnTo>
                    <a:pt x="0" y="832739"/>
                  </a:lnTo>
                  <a:moveTo>
                    <a:pt x="50800" y="832739"/>
                  </a:moveTo>
                  <a:cubicBezTo>
                    <a:pt x="50800" y="846709"/>
                    <a:pt x="39370" y="858139"/>
                    <a:pt x="25400" y="858139"/>
                  </a:cubicBezTo>
                  <a:cubicBezTo>
                    <a:pt x="11430" y="858139"/>
                    <a:pt x="0" y="846709"/>
                    <a:pt x="0" y="832739"/>
                  </a:cubicBezTo>
                  <a:cubicBezTo>
                    <a:pt x="0" y="818769"/>
                    <a:pt x="11430" y="807339"/>
                    <a:pt x="25400" y="807339"/>
                  </a:cubicBezTo>
                  <a:cubicBezTo>
                    <a:pt x="39370" y="807339"/>
                    <a:pt x="50800" y="818769"/>
                    <a:pt x="50800" y="832739"/>
                  </a:cubicBezTo>
                  <a:cubicBezTo>
                    <a:pt x="50800" y="1255522"/>
                    <a:pt x="588772" y="1614678"/>
                    <a:pt x="1277239" y="1614678"/>
                  </a:cubicBezTo>
                  <a:cubicBezTo>
                    <a:pt x="1965706" y="1614678"/>
                    <a:pt x="2503678" y="1255522"/>
                    <a:pt x="2503678" y="832739"/>
                  </a:cubicBezTo>
                  <a:cubicBezTo>
                    <a:pt x="2503678" y="409956"/>
                    <a:pt x="1965833" y="50800"/>
                    <a:pt x="1277239" y="50800"/>
                  </a:cubicBezTo>
                  <a:lnTo>
                    <a:pt x="1277239" y="25400"/>
                  </a:lnTo>
                  <a:lnTo>
                    <a:pt x="1277239" y="50800"/>
                  </a:lnTo>
                  <a:cubicBezTo>
                    <a:pt x="588772" y="50800"/>
                    <a:pt x="50800" y="409956"/>
                    <a:pt x="50800" y="832739"/>
                  </a:cubicBezTo>
                  <a:close/>
                </a:path>
              </a:pathLst>
            </a:custGeom>
            <a:solidFill>
              <a:srgbClr val="8064A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"/>
              <a:ext cx="2554514" cy="1674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2700" spc="25">
                  <a:solidFill>
                    <a:srgbClr val="000000"/>
                  </a:solidFill>
                  <a:latin typeface="TT Rounds Condensed"/>
                  <a:ea typeface="TT Rounds Condensed"/>
                  <a:cs typeface="TT Rounds Condensed"/>
                  <a:sym typeface="TT Rounds Condensed"/>
                </a:rPr>
                <a:t>E5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0" y="9534530"/>
            <a:ext cx="18287998" cy="1440470"/>
            <a:chOff x="0" y="0"/>
            <a:chExt cx="24383998" cy="192062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4384000" cy="1920624"/>
            </a:xfrm>
            <a:custGeom>
              <a:avLst/>
              <a:gdLst/>
              <a:ahLst/>
              <a:cxnLst/>
              <a:rect r="r" b="b" t="t" l="l"/>
              <a:pathLst>
                <a:path h="192062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920624"/>
                  </a:lnTo>
                  <a:lnTo>
                    <a:pt x="0" y="1920624"/>
                  </a:lnTo>
                  <a:close/>
                </a:path>
              </a:pathLst>
            </a:custGeom>
            <a:solidFill>
              <a:srgbClr val="0070C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"/>
              <a:ext cx="24383998" cy="19301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</a:p>
            <a:p>
              <a:pPr algn="ctr">
                <a:lnSpc>
                  <a:spcPts val="3240"/>
                </a:lnSpc>
              </a:pPr>
              <a:r>
                <a:rPr lang="en-US" b="true" sz="2700" spc="25">
                  <a:solidFill>
                    <a:srgbClr val="FFFFFF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SHRIDEVI NATIONAL LEVEL HACKATHON - 2024</a:t>
              </a:r>
            </a:p>
            <a:p>
              <a:pPr algn="ctr">
                <a:lnSpc>
                  <a:spcPts val="3240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6159162" y="66213"/>
            <a:ext cx="1796114" cy="1796114"/>
          </a:xfrm>
          <a:custGeom>
            <a:avLst/>
            <a:gdLst/>
            <a:ahLst/>
            <a:cxnLst/>
            <a:rect r="r" b="b" t="t" l="l"/>
            <a:pathLst>
              <a:path h="1796114" w="1796114">
                <a:moveTo>
                  <a:pt x="0" y="0"/>
                </a:moveTo>
                <a:lnTo>
                  <a:pt x="1796114" y="0"/>
                </a:lnTo>
                <a:lnTo>
                  <a:pt x="1796114" y="1796113"/>
                </a:lnTo>
                <a:lnTo>
                  <a:pt x="0" y="1796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16942" y="62212"/>
            <a:ext cx="1853344" cy="1853344"/>
          </a:xfrm>
          <a:custGeom>
            <a:avLst/>
            <a:gdLst/>
            <a:ahLst/>
            <a:cxnLst/>
            <a:rect r="r" b="b" t="t" l="l"/>
            <a:pathLst>
              <a:path h="1853344" w="1853344">
                <a:moveTo>
                  <a:pt x="0" y="0"/>
                </a:moveTo>
                <a:lnTo>
                  <a:pt x="1853344" y="0"/>
                </a:lnTo>
                <a:lnTo>
                  <a:pt x="1853344" y="1853345"/>
                </a:lnTo>
                <a:lnTo>
                  <a:pt x="0" y="1853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32961" y="3153395"/>
            <a:ext cx="16276320" cy="9239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 b="true">
                <a:solidFill>
                  <a:srgbClr val="FDFDFC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TECHNICAL APPROACH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197840" y="9561200"/>
            <a:ext cx="4084320" cy="475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sz="180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467750" y="2351272"/>
            <a:ext cx="1927110" cy="1534718"/>
            <a:chOff x="0" y="0"/>
            <a:chExt cx="2569480" cy="2046290"/>
          </a:xfrm>
        </p:grpSpPr>
        <p:sp>
          <p:nvSpPr>
            <p:cNvPr name="Freeform 6" id="6" descr="Your startup LOGO"/>
            <p:cNvSpPr/>
            <p:nvPr/>
          </p:nvSpPr>
          <p:spPr>
            <a:xfrm flipH="false" flipV="false" rot="0">
              <a:off x="25400" y="25400"/>
              <a:ext cx="2518664" cy="1995424"/>
            </a:xfrm>
            <a:custGeom>
              <a:avLst/>
              <a:gdLst/>
              <a:ahLst/>
              <a:cxnLst/>
              <a:rect r="r" b="b" t="t" l="l"/>
              <a:pathLst>
                <a:path h="1995424" w="2518664">
                  <a:moveTo>
                    <a:pt x="0" y="997712"/>
                  </a:moveTo>
                  <a:cubicBezTo>
                    <a:pt x="0" y="446659"/>
                    <a:pt x="563880" y="0"/>
                    <a:pt x="1259332" y="0"/>
                  </a:cubicBezTo>
                  <a:cubicBezTo>
                    <a:pt x="1954784" y="0"/>
                    <a:pt x="2518664" y="446659"/>
                    <a:pt x="2518664" y="997712"/>
                  </a:cubicBezTo>
                  <a:cubicBezTo>
                    <a:pt x="2518664" y="1548765"/>
                    <a:pt x="1954784" y="1995424"/>
                    <a:pt x="1259332" y="1995424"/>
                  </a:cubicBezTo>
                  <a:cubicBezTo>
                    <a:pt x="563880" y="1995424"/>
                    <a:pt x="0" y="1548765"/>
                    <a:pt x="0" y="99771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 descr="Your startup LOGO"/>
            <p:cNvSpPr/>
            <p:nvPr/>
          </p:nvSpPr>
          <p:spPr>
            <a:xfrm flipH="false" flipV="false" rot="0">
              <a:off x="0" y="0"/>
              <a:ext cx="2569464" cy="2046351"/>
            </a:xfrm>
            <a:custGeom>
              <a:avLst/>
              <a:gdLst/>
              <a:ahLst/>
              <a:cxnLst/>
              <a:rect r="r" b="b" t="t" l="l"/>
              <a:pathLst>
                <a:path h="2046351" w="2569464">
                  <a:moveTo>
                    <a:pt x="0" y="1023112"/>
                  </a:moveTo>
                  <a:cubicBezTo>
                    <a:pt x="0" y="452882"/>
                    <a:pt x="581025" y="0"/>
                    <a:pt x="1284732" y="0"/>
                  </a:cubicBezTo>
                  <a:cubicBezTo>
                    <a:pt x="1988439" y="0"/>
                    <a:pt x="2569464" y="452882"/>
                    <a:pt x="2569464" y="1023112"/>
                  </a:cubicBezTo>
                  <a:lnTo>
                    <a:pt x="2544064" y="1023112"/>
                  </a:lnTo>
                  <a:lnTo>
                    <a:pt x="2569464" y="1023112"/>
                  </a:lnTo>
                  <a:cubicBezTo>
                    <a:pt x="2569464" y="1593342"/>
                    <a:pt x="1988439" y="2046224"/>
                    <a:pt x="1284732" y="2046224"/>
                  </a:cubicBezTo>
                  <a:lnTo>
                    <a:pt x="1284732" y="2020824"/>
                  </a:lnTo>
                  <a:lnTo>
                    <a:pt x="1284732" y="2046224"/>
                  </a:lnTo>
                  <a:cubicBezTo>
                    <a:pt x="581025" y="2046351"/>
                    <a:pt x="0" y="1593469"/>
                    <a:pt x="0" y="1023112"/>
                  </a:cubicBezTo>
                  <a:lnTo>
                    <a:pt x="25400" y="1023112"/>
                  </a:lnTo>
                  <a:lnTo>
                    <a:pt x="50800" y="1023112"/>
                  </a:lnTo>
                  <a:lnTo>
                    <a:pt x="25400" y="1023112"/>
                  </a:lnTo>
                  <a:lnTo>
                    <a:pt x="0" y="1023112"/>
                  </a:lnTo>
                  <a:moveTo>
                    <a:pt x="50800" y="1023112"/>
                  </a:moveTo>
                  <a:cubicBezTo>
                    <a:pt x="50800" y="1037082"/>
                    <a:pt x="39370" y="1048512"/>
                    <a:pt x="25400" y="1048512"/>
                  </a:cubicBezTo>
                  <a:cubicBezTo>
                    <a:pt x="11430" y="1048512"/>
                    <a:pt x="0" y="1037082"/>
                    <a:pt x="0" y="1023112"/>
                  </a:cubicBezTo>
                  <a:cubicBezTo>
                    <a:pt x="0" y="1009142"/>
                    <a:pt x="11430" y="997712"/>
                    <a:pt x="25400" y="997712"/>
                  </a:cubicBezTo>
                  <a:cubicBezTo>
                    <a:pt x="39370" y="997712"/>
                    <a:pt x="50800" y="1009142"/>
                    <a:pt x="50800" y="1023112"/>
                  </a:cubicBezTo>
                  <a:cubicBezTo>
                    <a:pt x="50800" y="1554988"/>
                    <a:pt x="597408" y="1995424"/>
                    <a:pt x="1284732" y="1995424"/>
                  </a:cubicBezTo>
                  <a:cubicBezTo>
                    <a:pt x="1972056" y="1995424"/>
                    <a:pt x="2518664" y="1554861"/>
                    <a:pt x="2518664" y="1023112"/>
                  </a:cubicBezTo>
                  <a:cubicBezTo>
                    <a:pt x="2518664" y="491363"/>
                    <a:pt x="1972056" y="50800"/>
                    <a:pt x="1284732" y="50800"/>
                  </a:cubicBezTo>
                  <a:lnTo>
                    <a:pt x="1284732" y="25400"/>
                  </a:lnTo>
                  <a:lnTo>
                    <a:pt x="1284732" y="50800"/>
                  </a:lnTo>
                  <a:cubicBezTo>
                    <a:pt x="597408" y="50800"/>
                    <a:pt x="50800" y="491363"/>
                    <a:pt x="50800" y="1023112"/>
                  </a:cubicBezTo>
                  <a:close/>
                </a:path>
              </a:pathLst>
            </a:custGeom>
            <a:solidFill>
              <a:srgbClr val="8064A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"/>
              <a:ext cx="2569480" cy="2055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2700" spc="25">
                  <a:solidFill>
                    <a:srgbClr val="000000"/>
                  </a:solidFill>
                  <a:latin typeface="TT Rounds Condensed"/>
                  <a:ea typeface="TT Rounds Condensed"/>
                  <a:cs typeface="TT Rounds Condensed"/>
                  <a:sym typeface="TT Rounds Condensed"/>
                </a:rPr>
                <a:t>E5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5273042" y="9561200"/>
            <a:ext cx="8638122" cy="475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0"/>
              </a:lnSpc>
            </a:pPr>
            <a:r>
              <a:rPr lang="en-US" sz="2700">
                <a:solidFill>
                  <a:srgbClr val="FFFFFF"/>
                </a:solidFill>
                <a:latin typeface="Arimo"/>
                <a:ea typeface="Arimo"/>
                <a:cs typeface="Arimo"/>
                <a:sym typeface="Arimo"/>
              </a:rPr>
              <a:t>SHRIDEVI NATIONAL LEVEL HACKATHON 2024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6266320" y="137955"/>
            <a:ext cx="1685922" cy="1714501"/>
          </a:xfrm>
          <a:custGeom>
            <a:avLst/>
            <a:gdLst/>
            <a:ahLst/>
            <a:cxnLst/>
            <a:rect r="r" b="b" t="t" l="l"/>
            <a:pathLst>
              <a:path h="1714501" w="1685922">
                <a:moveTo>
                  <a:pt x="0" y="0"/>
                </a:moveTo>
                <a:lnTo>
                  <a:pt x="1685922" y="0"/>
                </a:lnTo>
                <a:lnTo>
                  <a:pt x="1685922" y="1714501"/>
                </a:lnTo>
                <a:lnTo>
                  <a:pt x="0" y="17145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47" t="0" r="-847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0" y="9534530"/>
            <a:ext cx="18287998" cy="754857"/>
            <a:chOff x="0" y="0"/>
            <a:chExt cx="24383998" cy="100647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"/>
              <a:ext cx="24383998" cy="10160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</a:p>
            <a:p>
              <a:pPr algn="ctr">
                <a:lnSpc>
                  <a:spcPts val="3240"/>
                </a:lnSpc>
              </a:pPr>
              <a:r>
                <a:rPr lang="en-US" b="true" sz="2700" spc="25">
                  <a:solidFill>
                    <a:srgbClr val="FFFFFF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SHRIDEVI NATIONAL LEVEL HACKATHON - 2024</a:t>
              </a:r>
            </a:p>
            <a:p>
              <a:pPr algn="ctr">
                <a:lnSpc>
                  <a:spcPts val="324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16942" y="62212"/>
            <a:ext cx="1853344" cy="1853344"/>
          </a:xfrm>
          <a:custGeom>
            <a:avLst/>
            <a:gdLst/>
            <a:ahLst/>
            <a:cxnLst/>
            <a:rect r="r" b="b" t="t" l="l"/>
            <a:pathLst>
              <a:path h="1853344" w="1853344">
                <a:moveTo>
                  <a:pt x="0" y="0"/>
                </a:moveTo>
                <a:lnTo>
                  <a:pt x="1853344" y="0"/>
                </a:lnTo>
                <a:lnTo>
                  <a:pt x="1853344" y="1853345"/>
                </a:lnTo>
                <a:lnTo>
                  <a:pt x="0" y="1853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3119716" y="4077386"/>
            <a:ext cx="4832525" cy="4832525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6847" y="0"/>
                  </a:moveTo>
                  <a:lnTo>
                    <a:pt x="775953" y="0"/>
                  </a:lnTo>
                  <a:cubicBezTo>
                    <a:pt x="796303" y="0"/>
                    <a:pt x="812800" y="16497"/>
                    <a:pt x="812800" y="36847"/>
                  </a:cubicBezTo>
                  <a:lnTo>
                    <a:pt x="812800" y="775953"/>
                  </a:lnTo>
                  <a:cubicBezTo>
                    <a:pt x="812800" y="796303"/>
                    <a:pt x="796303" y="812800"/>
                    <a:pt x="775953" y="812800"/>
                  </a:cubicBezTo>
                  <a:lnTo>
                    <a:pt x="36847" y="812800"/>
                  </a:lnTo>
                  <a:cubicBezTo>
                    <a:pt x="16497" y="812800"/>
                    <a:pt x="0" y="796303"/>
                    <a:pt x="0" y="775953"/>
                  </a:cubicBezTo>
                  <a:lnTo>
                    <a:pt x="0" y="36847"/>
                  </a:lnTo>
                  <a:cubicBezTo>
                    <a:pt x="0" y="16497"/>
                    <a:pt x="16497" y="0"/>
                    <a:pt x="36847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005840" y="4693001"/>
            <a:ext cx="13895070" cy="13620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60095" indent="-380048" lvl="1">
              <a:lnSpc>
                <a:spcPts val="5040"/>
              </a:lnSpc>
              <a:buFont typeface="Arial"/>
              <a:buChar char="•"/>
            </a:pPr>
            <a:r>
              <a:rPr lang="en-US" sz="4200">
                <a:solidFill>
                  <a:srgbClr val="FDFDFC"/>
                </a:solidFill>
                <a:latin typeface="Arial"/>
                <a:ea typeface="Arial"/>
                <a:cs typeface="Arial"/>
                <a:sym typeface="Arial"/>
              </a:rPr>
              <a:t>Programming Languages:python</a:t>
            </a:r>
          </a:p>
          <a:p>
            <a:pPr algn="just" marL="760095" indent="-380048" lvl="1">
              <a:lnSpc>
                <a:spcPts val="5040"/>
              </a:lnSpc>
              <a:buFont typeface="Arial"/>
              <a:buChar char="•"/>
            </a:pPr>
            <a:r>
              <a:rPr lang="en-US" sz="4200">
                <a:solidFill>
                  <a:srgbClr val="FDFDFC"/>
                </a:solidFill>
                <a:latin typeface="Arial"/>
                <a:ea typeface="Arial"/>
                <a:cs typeface="Arial"/>
                <a:sym typeface="Arial"/>
              </a:rPr>
              <a:t>Frameworks and Libraries:OpenCV,MediaPipe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6942" y="62212"/>
            <a:ext cx="1853344" cy="1853344"/>
          </a:xfrm>
          <a:custGeom>
            <a:avLst/>
            <a:gdLst/>
            <a:ahLst/>
            <a:cxnLst/>
            <a:rect r="r" b="b" t="t" l="l"/>
            <a:pathLst>
              <a:path h="1853344" w="1853344">
                <a:moveTo>
                  <a:pt x="0" y="0"/>
                </a:moveTo>
                <a:lnTo>
                  <a:pt x="1853344" y="0"/>
                </a:lnTo>
                <a:lnTo>
                  <a:pt x="1853344" y="1853345"/>
                </a:lnTo>
                <a:lnTo>
                  <a:pt x="0" y="18533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266320" y="137955"/>
            <a:ext cx="1685922" cy="1714501"/>
          </a:xfrm>
          <a:custGeom>
            <a:avLst/>
            <a:gdLst/>
            <a:ahLst/>
            <a:cxnLst/>
            <a:rect r="r" b="b" t="t" l="l"/>
            <a:pathLst>
              <a:path h="1714501" w="1685922">
                <a:moveTo>
                  <a:pt x="0" y="0"/>
                </a:moveTo>
                <a:lnTo>
                  <a:pt x="1685922" y="0"/>
                </a:lnTo>
                <a:lnTo>
                  <a:pt x="1685922" y="1714501"/>
                </a:lnTo>
                <a:lnTo>
                  <a:pt x="0" y="17145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47" t="0" r="-847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67750" y="2351272"/>
            <a:ext cx="1927110" cy="1534718"/>
            <a:chOff x="0" y="0"/>
            <a:chExt cx="2569480" cy="2046290"/>
          </a:xfrm>
        </p:grpSpPr>
        <p:sp>
          <p:nvSpPr>
            <p:cNvPr name="Freeform 5" id="5" descr="Your startup LOGO"/>
            <p:cNvSpPr/>
            <p:nvPr/>
          </p:nvSpPr>
          <p:spPr>
            <a:xfrm flipH="false" flipV="false" rot="0">
              <a:off x="25400" y="25400"/>
              <a:ext cx="2518664" cy="1995424"/>
            </a:xfrm>
            <a:custGeom>
              <a:avLst/>
              <a:gdLst/>
              <a:ahLst/>
              <a:cxnLst/>
              <a:rect r="r" b="b" t="t" l="l"/>
              <a:pathLst>
                <a:path h="1995424" w="2518664">
                  <a:moveTo>
                    <a:pt x="0" y="997712"/>
                  </a:moveTo>
                  <a:cubicBezTo>
                    <a:pt x="0" y="446659"/>
                    <a:pt x="563880" y="0"/>
                    <a:pt x="1259332" y="0"/>
                  </a:cubicBezTo>
                  <a:cubicBezTo>
                    <a:pt x="1954784" y="0"/>
                    <a:pt x="2518664" y="446659"/>
                    <a:pt x="2518664" y="997712"/>
                  </a:cubicBezTo>
                  <a:cubicBezTo>
                    <a:pt x="2518664" y="1548765"/>
                    <a:pt x="1954784" y="1995424"/>
                    <a:pt x="1259332" y="1995424"/>
                  </a:cubicBezTo>
                  <a:cubicBezTo>
                    <a:pt x="563880" y="1995424"/>
                    <a:pt x="0" y="1548765"/>
                    <a:pt x="0" y="997712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6" id="6" descr="Your startup LOGO"/>
            <p:cNvSpPr/>
            <p:nvPr/>
          </p:nvSpPr>
          <p:spPr>
            <a:xfrm flipH="false" flipV="false" rot="0">
              <a:off x="0" y="0"/>
              <a:ext cx="2569464" cy="2046351"/>
            </a:xfrm>
            <a:custGeom>
              <a:avLst/>
              <a:gdLst/>
              <a:ahLst/>
              <a:cxnLst/>
              <a:rect r="r" b="b" t="t" l="l"/>
              <a:pathLst>
                <a:path h="2046351" w="2569464">
                  <a:moveTo>
                    <a:pt x="0" y="1023112"/>
                  </a:moveTo>
                  <a:cubicBezTo>
                    <a:pt x="0" y="452882"/>
                    <a:pt x="581025" y="0"/>
                    <a:pt x="1284732" y="0"/>
                  </a:cubicBezTo>
                  <a:cubicBezTo>
                    <a:pt x="1988439" y="0"/>
                    <a:pt x="2569464" y="452882"/>
                    <a:pt x="2569464" y="1023112"/>
                  </a:cubicBezTo>
                  <a:lnTo>
                    <a:pt x="2544064" y="1023112"/>
                  </a:lnTo>
                  <a:lnTo>
                    <a:pt x="2569464" y="1023112"/>
                  </a:lnTo>
                  <a:cubicBezTo>
                    <a:pt x="2569464" y="1593342"/>
                    <a:pt x="1988439" y="2046224"/>
                    <a:pt x="1284732" y="2046224"/>
                  </a:cubicBezTo>
                  <a:lnTo>
                    <a:pt x="1284732" y="2020824"/>
                  </a:lnTo>
                  <a:lnTo>
                    <a:pt x="1284732" y="2046224"/>
                  </a:lnTo>
                  <a:cubicBezTo>
                    <a:pt x="581025" y="2046351"/>
                    <a:pt x="0" y="1593469"/>
                    <a:pt x="0" y="1023112"/>
                  </a:cubicBezTo>
                  <a:lnTo>
                    <a:pt x="25400" y="1023112"/>
                  </a:lnTo>
                  <a:lnTo>
                    <a:pt x="50800" y="1023112"/>
                  </a:lnTo>
                  <a:lnTo>
                    <a:pt x="25400" y="1023112"/>
                  </a:lnTo>
                  <a:lnTo>
                    <a:pt x="0" y="1023112"/>
                  </a:lnTo>
                  <a:moveTo>
                    <a:pt x="50800" y="1023112"/>
                  </a:moveTo>
                  <a:cubicBezTo>
                    <a:pt x="50800" y="1037082"/>
                    <a:pt x="39370" y="1048512"/>
                    <a:pt x="25400" y="1048512"/>
                  </a:cubicBezTo>
                  <a:cubicBezTo>
                    <a:pt x="11430" y="1048512"/>
                    <a:pt x="0" y="1037082"/>
                    <a:pt x="0" y="1023112"/>
                  </a:cubicBezTo>
                  <a:cubicBezTo>
                    <a:pt x="0" y="1009142"/>
                    <a:pt x="11430" y="997712"/>
                    <a:pt x="25400" y="997712"/>
                  </a:cubicBezTo>
                  <a:cubicBezTo>
                    <a:pt x="39370" y="997712"/>
                    <a:pt x="50800" y="1009142"/>
                    <a:pt x="50800" y="1023112"/>
                  </a:cubicBezTo>
                  <a:cubicBezTo>
                    <a:pt x="50800" y="1554988"/>
                    <a:pt x="597408" y="1995424"/>
                    <a:pt x="1284732" y="1995424"/>
                  </a:cubicBezTo>
                  <a:cubicBezTo>
                    <a:pt x="1972056" y="1995424"/>
                    <a:pt x="2518664" y="1554861"/>
                    <a:pt x="2518664" y="1023112"/>
                  </a:cubicBezTo>
                  <a:cubicBezTo>
                    <a:pt x="2518664" y="491363"/>
                    <a:pt x="1972056" y="50800"/>
                    <a:pt x="1284732" y="50800"/>
                  </a:cubicBezTo>
                  <a:lnTo>
                    <a:pt x="1284732" y="25400"/>
                  </a:lnTo>
                  <a:lnTo>
                    <a:pt x="1284732" y="50800"/>
                  </a:lnTo>
                  <a:cubicBezTo>
                    <a:pt x="597408" y="50800"/>
                    <a:pt x="50800" y="491363"/>
                    <a:pt x="50800" y="1023112"/>
                  </a:cubicBezTo>
                  <a:close/>
                </a:path>
              </a:pathLst>
            </a:custGeom>
            <a:solidFill>
              <a:srgbClr val="8064A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"/>
              <a:ext cx="2569480" cy="2055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2700" spc="25">
                  <a:solidFill>
                    <a:srgbClr val="000000"/>
                  </a:solidFill>
                  <a:latin typeface="TT Rounds Condensed"/>
                  <a:ea typeface="TT Rounds Condensed"/>
                  <a:cs typeface="TT Rounds Condensed"/>
                  <a:sym typeface="TT Rounds Condensed"/>
                </a:rPr>
                <a:t>E5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930196" y="137955"/>
            <a:ext cx="3899820" cy="9261423"/>
          </a:xfrm>
          <a:custGeom>
            <a:avLst/>
            <a:gdLst/>
            <a:ahLst/>
            <a:cxnLst/>
            <a:rect r="r" b="b" t="t" l="l"/>
            <a:pathLst>
              <a:path h="9261423" w="3899820">
                <a:moveTo>
                  <a:pt x="0" y="0"/>
                </a:moveTo>
                <a:lnTo>
                  <a:pt x="3899821" y="0"/>
                </a:lnTo>
                <a:lnTo>
                  <a:pt x="3899821" y="9261423"/>
                </a:lnTo>
                <a:lnTo>
                  <a:pt x="0" y="92614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9" t="0" r="-19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6942" y="9258300"/>
            <a:ext cx="18287998" cy="1440470"/>
            <a:chOff x="0" y="0"/>
            <a:chExt cx="24383998" cy="192062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4384000" cy="1920624"/>
            </a:xfrm>
            <a:custGeom>
              <a:avLst/>
              <a:gdLst/>
              <a:ahLst/>
              <a:cxnLst/>
              <a:rect r="r" b="b" t="t" l="l"/>
              <a:pathLst>
                <a:path h="1920624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920624"/>
                  </a:lnTo>
                  <a:lnTo>
                    <a:pt x="0" y="1920624"/>
                  </a:lnTo>
                  <a:close/>
                </a:path>
              </a:pathLst>
            </a:custGeom>
            <a:solidFill>
              <a:srgbClr val="0070C0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"/>
              <a:ext cx="24383998" cy="19301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</a:p>
            <a:p>
              <a:pPr algn="ctr">
                <a:lnSpc>
                  <a:spcPts val="3240"/>
                </a:lnSpc>
              </a:pPr>
              <a:r>
                <a:rPr lang="en-US" b="true" sz="2700" spc="25">
                  <a:solidFill>
                    <a:srgbClr val="FFFFFF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SHRIDEVI NATIONAL LEVEL HACKATHON - 2024</a:t>
              </a:r>
            </a:p>
            <a:p>
              <a:pPr algn="ctr">
                <a:lnSpc>
                  <a:spcPts val="324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431304" y="308661"/>
            <a:ext cx="5498892" cy="389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66"/>
              </a:lnSpc>
              <a:spcBef>
                <a:spcPct val="0"/>
              </a:spcBef>
            </a:pPr>
            <a:r>
              <a:rPr lang="en-US" sz="2555" spc="23">
                <a:solidFill>
                  <a:srgbClr val="000000"/>
                </a:solidFill>
                <a:latin typeface="Lilita One"/>
                <a:ea typeface="Lilita One"/>
                <a:cs typeface="Lilita One"/>
                <a:sym typeface="Lilita One"/>
              </a:rPr>
              <a:t>Flow Diagram Visualization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25582" y="2184905"/>
            <a:ext cx="16276320" cy="819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>
                <a:solidFill>
                  <a:srgbClr val="FDFDFC"/>
                </a:solidFill>
                <a:latin typeface="Gagalin"/>
                <a:ea typeface="Gagalin"/>
                <a:cs typeface="Gagalin"/>
                <a:sym typeface="Gagalin"/>
              </a:rPr>
              <a:t>FEATURES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197840" y="9561200"/>
            <a:ext cx="4084320" cy="475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60"/>
              </a:lnSpc>
            </a:pPr>
            <a:r>
              <a:rPr lang="en-US" b="true" sz="1800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475608" y="2229513"/>
            <a:ext cx="1915886" cy="1249101"/>
            <a:chOff x="0" y="0"/>
            <a:chExt cx="2554514" cy="1665468"/>
          </a:xfrm>
        </p:grpSpPr>
        <p:sp>
          <p:nvSpPr>
            <p:cNvPr name="Freeform 6" id="6" descr="Your startup LOGO"/>
            <p:cNvSpPr/>
            <p:nvPr/>
          </p:nvSpPr>
          <p:spPr>
            <a:xfrm flipH="false" flipV="false" rot="0">
              <a:off x="25400" y="25400"/>
              <a:ext cx="2503678" cy="1614678"/>
            </a:xfrm>
            <a:custGeom>
              <a:avLst/>
              <a:gdLst/>
              <a:ahLst/>
              <a:cxnLst/>
              <a:rect r="r" b="b" t="t" l="l"/>
              <a:pathLst>
                <a:path h="1614678" w="2503678">
                  <a:moveTo>
                    <a:pt x="0" y="807339"/>
                  </a:moveTo>
                  <a:cubicBezTo>
                    <a:pt x="0" y="361442"/>
                    <a:pt x="560451" y="0"/>
                    <a:pt x="1251839" y="0"/>
                  </a:cubicBezTo>
                  <a:cubicBezTo>
                    <a:pt x="1943227" y="0"/>
                    <a:pt x="2503678" y="361442"/>
                    <a:pt x="2503678" y="807339"/>
                  </a:cubicBezTo>
                  <a:cubicBezTo>
                    <a:pt x="2503678" y="1253236"/>
                    <a:pt x="1943227" y="1614678"/>
                    <a:pt x="1251839" y="1614678"/>
                  </a:cubicBezTo>
                  <a:cubicBezTo>
                    <a:pt x="560451" y="1614678"/>
                    <a:pt x="0" y="1253236"/>
                    <a:pt x="0" y="80733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7" id="7" descr="Your startup LOGO"/>
            <p:cNvSpPr/>
            <p:nvPr/>
          </p:nvSpPr>
          <p:spPr>
            <a:xfrm flipH="false" flipV="false" rot="0">
              <a:off x="0" y="0"/>
              <a:ext cx="2554478" cy="1665478"/>
            </a:xfrm>
            <a:custGeom>
              <a:avLst/>
              <a:gdLst/>
              <a:ahLst/>
              <a:cxnLst/>
              <a:rect r="r" b="b" t="t" l="l"/>
              <a:pathLst>
                <a:path h="1665478" w="2554478">
                  <a:moveTo>
                    <a:pt x="0" y="832739"/>
                  </a:moveTo>
                  <a:cubicBezTo>
                    <a:pt x="0" y="363855"/>
                    <a:pt x="583057" y="0"/>
                    <a:pt x="1277239" y="0"/>
                  </a:cubicBezTo>
                  <a:cubicBezTo>
                    <a:pt x="1971421" y="0"/>
                    <a:pt x="2554478" y="363855"/>
                    <a:pt x="2554478" y="832739"/>
                  </a:cubicBezTo>
                  <a:lnTo>
                    <a:pt x="2529078" y="832739"/>
                  </a:lnTo>
                  <a:lnTo>
                    <a:pt x="2554478" y="832739"/>
                  </a:lnTo>
                  <a:cubicBezTo>
                    <a:pt x="2554478" y="1301623"/>
                    <a:pt x="1971421" y="1665478"/>
                    <a:pt x="1277239" y="1665478"/>
                  </a:cubicBezTo>
                  <a:lnTo>
                    <a:pt x="1277239" y="1640078"/>
                  </a:lnTo>
                  <a:lnTo>
                    <a:pt x="1277239" y="1665478"/>
                  </a:lnTo>
                  <a:cubicBezTo>
                    <a:pt x="583057" y="1665478"/>
                    <a:pt x="0" y="1301623"/>
                    <a:pt x="0" y="832739"/>
                  </a:cubicBezTo>
                  <a:lnTo>
                    <a:pt x="25400" y="832739"/>
                  </a:lnTo>
                  <a:lnTo>
                    <a:pt x="50800" y="832739"/>
                  </a:lnTo>
                  <a:lnTo>
                    <a:pt x="25400" y="832739"/>
                  </a:lnTo>
                  <a:lnTo>
                    <a:pt x="0" y="832739"/>
                  </a:lnTo>
                  <a:moveTo>
                    <a:pt x="50800" y="832739"/>
                  </a:moveTo>
                  <a:cubicBezTo>
                    <a:pt x="50800" y="846709"/>
                    <a:pt x="39370" y="858139"/>
                    <a:pt x="25400" y="858139"/>
                  </a:cubicBezTo>
                  <a:cubicBezTo>
                    <a:pt x="11430" y="858139"/>
                    <a:pt x="0" y="846709"/>
                    <a:pt x="0" y="832739"/>
                  </a:cubicBezTo>
                  <a:cubicBezTo>
                    <a:pt x="0" y="818769"/>
                    <a:pt x="11430" y="807339"/>
                    <a:pt x="25400" y="807339"/>
                  </a:cubicBezTo>
                  <a:cubicBezTo>
                    <a:pt x="39370" y="807339"/>
                    <a:pt x="50800" y="818769"/>
                    <a:pt x="50800" y="832739"/>
                  </a:cubicBezTo>
                  <a:cubicBezTo>
                    <a:pt x="50800" y="1255522"/>
                    <a:pt x="588772" y="1614678"/>
                    <a:pt x="1277239" y="1614678"/>
                  </a:cubicBezTo>
                  <a:cubicBezTo>
                    <a:pt x="1965706" y="1614678"/>
                    <a:pt x="2503678" y="1255522"/>
                    <a:pt x="2503678" y="832739"/>
                  </a:cubicBezTo>
                  <a:cubicBezTo>
                    <a:pt x="2503678" y="409956"/>
                    <a:pt x="1965833" y="50800"/>
                    <a:pt x="1277239" y="50800"/>
                  </a:cubicBezTo>
                  <a:lnTo>
                    <a:pt x="1277239" y="25400"/>
                  </a:lnTo>
                  <a:lnTo>
                    <a:pt x="1277239" y="50800"/>
                  </a:lnTo>
                  <a:cubicBezTo>
                    <a:pt x="588772" y="50800"/>
                    <a:pt x="50800" y="409956"/>
                    <a:pt x="50800" y="832739"/>
                  </a:cubicBezTo>
                  <a:close/>
                </a:path>
              </a:pathLst>
            </a:custGeom>
            <a:solidFill>
              <a:srgbClr val="8064A2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9525"/>
              <a:ext cx="2554514" cy="1674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2700" spc="25">
                  <a:solidFill>
                    <a:srgbClr val="000000"/>
                  </a:solidFill>
                  <a:latin typeface="TT Rounds Condensed"/>
                  <a:ea typeface="TT Rounds Condensed"/>
                  <a:cs typeface="TT Rounds Condensed"/>
                  <a:sym typeface="TT Rounds Condensed"/>
                </a:rPr>
                <a:t>E5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457250" y="9917067"/>
            <a:ext cx="5537238" cy="2243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SHRIDEVI NATIONAL LEVEL HACKATHON - 2024</a:t>
            </a:r>
          </a:p>
          <a:p>
            <a:pPr algn="ctr">
              <a:lnSpc>
                <a:spcPts val="3240"/>
              </a:lnSpc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5955661" y="0"/>
            <a:ext cx="1837681" cy="1837682"/>
          </a:xfrm>
          <a:custGeom>
            <a:avLst/>
            <a:gdLst/>
            <a:ahLst/>
            <a:cxnLst/>
            <a:rect r="r" b="b" t="t" l="l"/>
            <a:pathLst>
              <a:path h="1837682" w="1837681">
                <a:moveTo>
                  <a:pt x="0" y="0"/>
                </a:moveTo>
                <a:lnTo>
                  <a:pt x="1837681" y="0"/>
                </a:lnTo>
                <a:lnTo>
                  <a:pt x="1837681" y="1837682"/>
                </a:lnTo>
                <a:lnTo>
                  <a:pt x="0" y="18376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0" y="9534530"/>
            <a:ext cx="18287998" cy="754857"/>
            <a:chOff x="0" y="0"/>
            <a:chExt cx="24383998" cy="100647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"/>
              <a:ext cx="24383998" cy="10160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</a:p>
            <a:p>
              <a:pPr algn="ctr">
                <a:lnSpc>
                  <a:spcPts val="3240"/>
                </a:lnSpc>
              </a:pPr>
              <a:r>
                <a:rPr lang="en-US" b="true" sz="2700" spc="25">
                  <a:solidFill>
                    <a:srgbClr val="FFFFFF"/>
                  </a:solidFill>
                  <a:latin typeface="TT Rounds Condensed Bold"/>
                  <a:ea typeface="TT Rounds Condensed Bold"/>
                  <a:cs typeface="TT Rounds Condensed Bold"/>
                  <a:sym typeface="TT Rounds Condensed Bold"/>
                </a:rPr>
                <a:t>SHRIDEVI NATIONAL LEVEL HACKATHON - 2024</a:t>
              </a:r>
            </a:p>
            <a:p>
              <a:pPr algn="ctr">
                <a:lnSpc>
                  <a:spcPts val="324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16942" y="62212"/>
            <a:ext cx="1853344" cy="1853344"/>
          </a:xfrm>
          <a:custGeom>
            <a:avLst/>
            <a:gdLst/>
            <a:ahLst/>
            <a:cxnLst/>
            <a:rect r="r" b="b" t="t" l="l"/>
            <a:pathLst>
              <a:path h="1853344" w="1853344">
                <a:moveTo>
                  <a:pt x="0" y="0"/>
                </a:moveTo>
                <a:lnTo>
                  <a:pt x="1853344" y="0"/>
                </a:lnTo>
                <a:lnTo>
                  <a:pt x="1853344" y="1853345"/>
                </a:lnTo>
                <a:lnTo>
                  <a:pt x="0" y="1853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2092725" y="3478614"/>
            <a:ext cx="4989372" cy="4989372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5689" y="0"/>
                  </a:moveTo>
                  <a:lnTo>
                    <a:pt x="777111" y="0"/>
                  </a:lnTo>
                  <a:cubicBezTo>
                    <a:pt x="786577" y="0"/>
                    <a:pt x="795654" y="3760"/>
                    <a:pt x="802347" y="10453"/>
                  </a:cubicBezTo>
                  <a:cubicBezTo>
                    <a:pt x="809040" y="17146"/>
                    <a:pt x="812800" y="26223"/>
                    <a:pt x="812800" y="35689"/>
                  </a:cubicBezTo>
                  <a:lnTo>
                    <a:pt x="812800" y="777111"/>
                  </a:lnTo>
                  <a:cubicBezTo>
                    <a:pt x="812800" y="786577"/>
                    <a:pt x="809040" y="795654"/>
                    <a:pt x="802347" y="802347"/>
                  </a:cubicBezTo>
                  <a:cubicBezTo>
                    <a:pt x="795654" y="809040"/>
                    <a:pt x="786577" y="812800"/>
                    <a:pt x="777111" y="812800"/>
                  </a:cubicBezTo>
                  <a:lnTo>
                    <a:pt x="35689" y="812800"/>
                  </a:lnTo>
                  <a:cubicBezTo>
                    <a:pt x="26223" y="812800"/>
                    <a:pt x="17146" y="809040"/>
                    <a:pt x="10453" y="802347"/>
                  </a:cubicBezTo>
                  <a:cubicBezTo>
                    <a:pt x="3760" y="795654"/>
                    <a:pt x="0" y="786577"/>
                    <a:pt x="0" y="777111"/>
                  </a:cubicBezTo>
                  <a:lnTo>
                    <a:pt x="0" y="35689"/>
                  </a:lnTo>
                  <a:cubicBezTo>
                    <a:pt x="0" y="26223"/>
                    <a:pt x="3760" y="17146"/>
                    <a:pt x="10453" y="10453"/>
                  </a:cubicBezTo>
                  <a:cubicBezTo>
                    <a:pt x="17146" y="3760"/>
                    <a:pt x="26223" y="0"/>
                    <a:pt x="35689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524991" y="4351025"/>
            <a:ext cx="13895070" cy="3200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445514" indent="-481838" lvl="2">
              <a:lnSpc>
                <a:spcPts val="5040"/>
              </a:lnSpc>
              <a:buFont typeface="Arial"/>
              <a:buChar char="⚬"/>
            </a:pPr>
            <a:r>
              <a:rPr lang="en-US" sz="4200">
                <a:solidFill>
                  <a:srgbClr val="FDFDFC"/>
                </a:solidFill>
                <a:latin typeface="Fredoka"/>
                <a:ea typeface="Fredoka"/>
                <a:cs typeface="Fredoka"/>
                <a:sym typeface="Fredoka"/>
              </a:rPr>
              <a:t>Real-Time Gender Detection</a:t>
            </a:r>
          </a:p>
          <a:p>
            <a:pPr algn="just" marL="1445514" indent="-481838" lvl="2">
              <a:lnSpc>
                <a:spcPts val="5040"/>
              </a:lnSpc>
              <a:buFont typeface="Arial"/>
              <a:buChar char="⚬"/>
            </a:pPr>
            <a:r>
              <a:rPr lang="en-US" sz="4200">
                <a:solidFill>
                  <a:srgbClr val="FDFDFC"/>
                </a:solidFill>
                <a:latin typeface="Fredoka"/>
                <a:ea typeface="Fredoka"/>
                <a:cs typeface="Fredoka"/>
                <a:sym typeface="Fredoka"/>
              </a:rPr>
              <a:t>Accurate Pose Detection</a:t>
            </a:r>
          </a:p>
          <a:p>
            <a:pPr algn="just" marL="1445514" indent="-481838" lvl="2">
              <a:lnSpc>
                <a:spcPts val="5040"/>
              </a:lnSpc>
              <a:buFont typeface="Arial"/>
              <a:buChar char="⚬"/>
            </a:pPr>
            <a:r>
              <a:rPr lang="en-US" sz="4200">
                <a:solidFill>
                  <a:srgbClr val="FDFDFC"/>
                </a:solidFill>
                <a:latin typeface="Fredoka"/>
                <a:ea typeface="Fredoka"/>
                <a:cs typeface="Fredoka"/>
                <a:sym typeface="Fredoka"/>
              </a:rPr>
              <a:t>Gesture-Based Navigation</a:t>
            </a:r>
          </a:p>
          <a:p>
            <a:pPr algn="just" marL="1445514" indent="-481838" lvl="2">
              <a:lnSpc>
                <a:spcPts val="5040"/>
              </a:lnSpc>
              <a:buFont typeface="Arial"/>
              <a:buChar char="⚬"/>
            </a:pPr>
            <a:r>
              <a:rPr lang="en-US" sz="4200">
                <a:solidFill>
                  <a:srgbClr val="FDFDFC"/>
                </a:solidFill>
                <a:latin typeface="Fredoka"/>
                <a:ea typeface="Fredoka"/>
                <a:cs typeface="Fredoka"/>
                <a:sym typeface="Fredoka"/>
              </a:rPr>
              <a:t>Dynamic Shirt Overlay</a:t>
            </a:r>
          </a:p>
          <a:p>
            <a:pPr algn="just" marL="1445895" indent="-481965" lvl="2">
              <a:lnSpc>
                <a:spcPts val="5040"/>
              </a:lnSpc>
              <a:buFont typeface="Arial"/>
              <a:buChar char="⚬"/>
            </a:pPr>
            <a:r>
              <a:rPr lang="en-US" sz="4200">
                <a:solidFill>
                  <a:srgbClr val="FDFDFC"/>
                </a:solidFill>
                <a:latin typeface="Fredoka"/>
                <a:ea typeface="Fredoka"/>
                <a:cs typeface="Fredoka"/>
                <a:sym typeface="Fredoka"/>
              </a:rPr>
              <a:t>Visual Feedback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9532143"/>
            <a:ext cx="18287998" cy="754857"/>
            <a:chOff x="0" y="0"/>
            <a:chExt cx="24383998" cy="100647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384000" cy="1006475"/>
            </a:xfrm>
            <a:custGeom>
              <a:avLst/>
              <a:gdLst/>
              <a:ahLst/>
              <a:cxnLst/>
              <a:rect r="r" b="b" t="t" l="l"/>
              <a:pathLst>
                <a:path h="1006475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006475"/>
                  </a:lnTo>
                  <a:lnTo>
                    <a:pt x="0" y="1006475"/>
                  </a:lnTo>
                  <a:close/>
                </a:path>
              </a:pathLst>
            </a:custGeom>
            <a:solidFill>
              <a:srgbClr val="0070C0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463040" y="2396698"/>
            <a:ext cx="16276320" cy="828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80"/>
              </a:lnSpc>
            </a:pPr>
            <a:r>
              <a:rPr lang="en-US" sz="540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CHALLENGES FACED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54141" y="1963209"/>
            <a:ext cx="1915886" cy="1249101"/>
            <a:chOff x="0" y="0"/>
            <a:chExt cx="2554514" cy="1665468"/>
          </a:xfrm>
        </p:grpSpPr>
        <p:sp>
          <p:nvSpPr>
            <p:cNvPr name="Freeform 7" id="7" descr="Your startup LOGO"/>
            <p:cNvSpPr/>
            <p:nvPr/>
          </p:nvSpPr>
          <p:spPr>
            <a:xfrm flipH="false" flipV="false" rot="0">
              <a:off x="25400" y="25400"/>
              <a:ext cx="2503678" cy="1614678"/>
            </a:xfrm>
            <a:custGeom>
              <a:avLst/>
              <a:gdLst/>
              <a:ahLst/>
              <a:cxnLst/>
              <a:rect r="r" b="b" t="t" l="l"/>
              <a:pathLst>
                <a:path h="1614678" w="2503678">
                  <a:moveTo>
                    <a:pt x="0" y="807339"/>
                  </a:moveTo>
                  <a:cubicBezTo>
                    <a:pt x="0" y="361442"/>
                    <a:pt x="560451" y="0"/>
                    <a:pt x="1251839" y="0"/>
                  </a:cubicBezTo>
                  <a:cubicBezTo>
                    <a:pt x="1943227" y="0"/>
                    <a:pt x="2503678" y="361442"/>
                    <a:pt x="2503678" y="807339"/>
                  </a:cubicBezTo>
                  <a:cubicBezTo>
                    <a:pt x="2503678" y="1253236"/>
                    <a:pt x="1943227" y="1614678"/>
                    <a:pt x="1251839" y="1614678"/>
                  </a:cubicBezTo>
                  <a:cubicBezTo>
                    <a:pt x="560451" y="1614678"/>
                    <a:pt x="0" y="1253236"/>
                    <a:pt x="0" y="807339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 descr="Your startup LOGO"/>
            <p:cNvSpPr/>
            <p:nvPr/>
          </p:nvSpPr>
          <p:spPr>
            <a:xfrm flipH="false" flipV="false" rot="0">
              <a:off x="0" y="0"/>
              <a:ext cx="2554478" cy="1665478"/>
            </a:xfrm>
            <a:custGeom>
              <a:avLst/>
              <a:gdLst/>
              <a:ahLst/>
              <a:cxnLst/>
              <a:rect r="r" b="b" t="t" l="l"/>
              <a:pathLst>
                <a:path h="1665478" w="2554478">
                  <a:moveTo>
                    <a:pt x="0" y="832739"/>
                  </a:moveTo>
                  <a:cubicBezTo>
                    <a:pt x="0" y="363855"/>
                    <a:pt x="583057" y="0"/>
                    <a:pt x="1277239" y="0"/>
                  </a:cubicBezTo>
                  <a:cubicBezTo>
                    <a:pt x="1971421" y="0"/>
                    <a:pt x="2554478" y="363855"/>
                    <a:pt x="2554478" y="832739"/>
                  </a:cubicBezTo>
                  <a:lnTo>
                    <a:pt x="2529078" y="832739"/>
                  </a:lnTo>
                  <a:lnTo>
                    <a:pt x="2554478" y="832739"/>
                  </a:lnTo>
                  <a:cubicBezTo>
                    <a:pt x="2554478" y="1301623"/>
                    <a:pt x="1971421" y="1665478"/>
                    <a:pt x="1277239" y="1665478"/>
                  </a:cubicBezTo>
                  <a:lnTo>
                    <a:pt x="1277239" y="1640078"/>
                  </a:lnTo>
                  <a:lnTo>
                    <a:pt x="1277239" y="1665478"/>
                  </a:lnTo>
                  <a:cubicBezTo>
                    <a:pt x="583057" y="1665478"/>
                    <a:pt x="0" y="1301623"/>
                    <a:pt x="0" y="832739"/>
                  </a:cubicBezTo>
                  <a:lnTo>
                    <a:pt x="25400" y="832739"/>
                  </a:lnTo>
                  <a:lnTo>
                    <a:pt x="50800" y="832739"/>
                  </a:lnTo>
                  <a:lnTo>
                    <a:pt x="25400" y="832739"/>
                  </a:lnTo>
                  <a:lnTo>
                    <a:pt x="0" y="832739"/>
                  </a:lnTo>
                  <a:moveTo>
                    <a:pt x="50800" y="832739"/>
                  </a:moveTo>
                  <a:cubicBezTo>
                    <a:pt x="50800" y="846709"/>
                    <a:pt x="39370" y="858139"/>
                    <a:pt x="25400" y="858139"/>
                  </a:cubicBezTo>
                  <a:cubicBezTo>
                    <a:pt x="11430" y="858139"/>
                    <a:pt x="0" y="846709"/>
                    <a:pt x="0" y="832739"/>
                  </a:cubicBezTo>
                  <a:cubicBezTo>
                    <a:pt x="0" y="818769"/>
                    <a:pt x="11430" y="807339"/>
                    <a:pt x="25400" y="807339"/>
                  </a:cubicBezTo>
                  <a:cubicBezTo>
                    <a:pt x="39370" y="807339"/>
                    <a:pt x="50800" y="818769"/>
                    <a:pt x="50800" y="832739"/>
                  </a:cubicBezTo>
                  <a:cubicBezTo>
                    <a:pt x="50800" y="1255522"/>
                    <a:pt x="588772" y="1614678"/>
                    <a:pt x="1277239" y="1614678"/>
                  </a:cubicBezTo>
                  <a:cubicBezTo>
                    <a:pt x="1965706" y="1614678"/>
                    <a:pt x="2503678" y="1255522"/>
                    <a:pt x="2503678" y="832739"/>
                  </a:cubicBezTo>
                  <a:cubicBezTo>
                    <a:pt x="2503678" y="409956"/>
                    <a:pt x="1965833" y="50800"/>
                    <a:pt x="1277239" y="50800"/>
                  </a:cubicBezTo>
                  <a:lnTo>
                    <a:pt x="1277239" y="25400"/>
                  </a:lnTo>
                  <a:lnTo>
                    <a:pt x="1277239" y="50800"/>
                  </a:lnTo>
                  <a:cubicBezTo>
                    <a:pt x="588772" y="50800"/>
                    <a:pt x="50800" y="409956"/>
                    <a:pt x="50800" y="832739"/>
                  </a:cubicBezTo>
                  <a:close/>
                </a:path>
              </a:pathLst>
            </a:custGeom>
            <a:solidFill>
              <a:srgbClr val="8064A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9525"/>
              <a:ext cx="2554514" cy="16749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40"/>
                </a:lnSpc>
              </a:pPr>
              <a:r>
                <a:rPr lang="en-US" sz="2700" spc="25">
                  <a:solidFill>
                    <a:srgbClr val="000000"/>
                  </a:solidFill>
                  <a:latin typeface="TT Rounds Condensed"/>
                  <a:ea typeface="TT Rounds Condensed"/>
                  <a:cs typeface="TT Rounds Condensed"/>
                  <a:sym typeface="TT Rounds Condensed"/>
                </a:rPr>
                <a:t>E5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153761" y="122679"/>
            <a:ext cx="1677039" cy="1677039"/>
          </a:xfrm>
          <a:custGeom>
            <a:avLst/>
            <a:gdLst/>
            <a:ahLst/>
            <a:cxnLst/>
            <a:rect r="r" b="b" t="t" l="l"/>
            <a:pathLst>
              <a:path h="1677039" w="1677039">
                <a:moveTo>
                  <a:pt x="0" y="0"/>
                </a:moveTo>
                <a:lnTo>
                  <a:pt x="1677039" y="0"/>
                </a:lnTo>
                <a:lnTo>
                  <a:pt x="1677039" y="1677039"/>
                </a:lnTo>
                <a:lnTo>
                  <a:pt x="0" y="16770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16942" y="62212"/>
            <a:ext cx="1853344" cy="1853344"/>
          </a:xfrm>
          <a:custGeom>
            <a:avLst/>
            <a:gdLst/>
            <a:ahLst/>
            <a:cxnLst/>
            <a:rect r="r" b="b" t="t" l="l"/>
            <a:pathLst>
              <a:path h="1853344" w="1853344">
                <a:moveTo>
                  <a:pt x="0" y="0"/>
                </a:moveTo>
                <a:lnTo>
                  <a:pt x="1853344" y="0"/>
                </a:lnTo>
                <a:lnTo>
                  <a:pt x="1853344" y="1853345"/>
                </a:lnTo>
                <a:lnTo>
                  <a:pt x="0" y="18533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2238918" y="3833340"/>
            <a:ext cx="4482909" cy="448290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9721" y="0"/>
                  </a:moveTo>
                  <a:lnTo>
                    <a:pt x="773079" y="0"/>
                  </a:lnTo>
                  <a:cubicBezTo>
                    <a:pt x="795016" y="0"/>
                    <a:pt x="812800" y="17784"/>
                    <a:pt x="812800" y="39721"/>
                  </a:cubicBezTo>
                  <a:lnTo>
                    <a:pt x="812800" y="773079"/>
                  </a:lnTo>
                  <a:cubicBezTo>
                    <a:pt x="812800" y="795016"/>
                    <a:pt x="795016" y="812800"/>
                    <a:pt x="773079" y="812800"/>
                  </a:cubicBezTo>
                  <a:lnTo>
                    <a:pt x="39721" y="812800"/>
                  </a:lnTo>
                  <a:cubicBezTo>
                    <a:pt x="17784" y="812800"/>
                    <a:pt x="0" y="795016"/>
                    <a:pt x="0" y="773079"/>
                  </a:cubicBezTo>
                  <a:lnTo>
                    <a:pt x="0" y="39721"/>
                  </a:lnTo>
                  <a:cubicBezTo>
                    <a:pt x="0" y="17784"/>
                    <a:pt x="17784" y="0"/>
                    <a:pt x="39721" y="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826757" y="3548145"/>
            <a:ext cx="13895070" cy="3190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06780" indent="-453390" lvl="1">
              <a:lnSpc>
                <a:spcPts val="5040"/>
              </a:lnSpc>
              <a:buFont typeface="Arial"/>
              <a:buChar char="•"/>
            </a:pPr>
            <a:r>
              <a:rPr lang="en-US" sz="4200">
                <a:solidFill>
                  <a:srgbClr val="FDFDFC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Lighting Conditions</a:t>
            </a:r>
          </a:p>
          <a:p>
            <a:pPr algn="just" marL="906780" indent="-453390" lvl="1">
              <a:lnSpc>
                <a:spcPts val="5040"/>
              </a:lnSpc>
              <a:buFont typeface="Arial"/>
              <a:buChar char="•"/>
            </a:pPr>
            <a:r>
              <a:rPr lang="en-US" sz="4200">
                <a:solidFill>
                  <a:srgbClr val="FDFDFC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Real-Time Processing</a:t>
            </a:r>
          </a:p>
          <a:p>
            <a:pPr algn="just" marL="906780" indent="-453390" lvl="1">
              <a:lnSpc>
                <a:spcPts val="5040"/>
              </a:lnSpc>
              <a:buFont typeface="Arial"/>
              <a:buChar char="•"/>
            </a:pPr>
            <a:r>
              <a:rPr lang="en-US" sz="4200">
                <a:solidFill>
                  <a:srgbClr val="FDFDFC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User Positioning</a:t>
            </a:r>
          </a:p>
          <a:p>
            <a:pPr algn="just" marL="906780" indent="-453390" lvl="1">
              <a:lnSpc>
                <a:spcPts val="5040"/>
              </a:lnSpc>
              <a:buFont typeface="Arial"/>
              <a:buChar char="•"/>
            </a:pPr>
            <a:r>
              <a:rPr lang="en-US" sz="4200">
                <a:solidFill>
                  <a:srgbClr val="FDFDFC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Gesture Recognition Accuracy</a:t>
            </a:r>
          </a:p>
          <a:p>
            <a:pPr algn="just" marL="906780" indent="-453390" lvl="1">
              <a:lnSpc>
                <a:spcPts val="5040"/>
              </a:lnSpc>
              <a:buFont typeface="Arial"/>
              <a:buChar char="•"/>
            </a:pPr>
            <a:r>
              <a:rPr lang="en-US" sz="4200">
                <a:solidFill>
                  <a:srgbClr val="FDFDFC"/>
                </a:solidFill>
                <a:latin typeface="Etna Sans Serif"/>
                <a:ea typeface="Etna Sans Serif"/>
                <a:cs typeface="Etna Sans Serif"/>
                <a:sym typeface="Etna Sans Serif"/>
              </a:rPr>
              <a:t>Model Performance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576086" y="9637398"/>
            <a:ext cx="8438874" cy="4752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40"/>
              </a:lnSpc>
            </a:pPr>
            <a:r>
              <a:rPr lang="en-US" sz="2700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SHRIDEVI NATIONAL LEVEL HACKATHON - 2024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DAGU7GbH58M</dc:identifier>
  <dcterms:modified xsi:type="dcterms:W3CDTF">2011-08-01T06:04:30Z</dcterms:modified>
  <cp:revision>1</cp:revision>
  <dc:title>E5</dc:title>
</cp:coreProperties>
</file>

<file path=docProps/thumbnail.jpeg>
</file>